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5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custShowLst>
    <p:custShow name="Presentazione personalizzata 1" id="0">
      <p:sldLst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</p:sldLst>
    </p:custShow>
  </p:custShowLst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AC6"/>
    <a:srgbClr val="8BFA14"/>
    <a:srgbClr val="F28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E6B2B-5939-40A2-A2D2-B066781ACE23}" v="265" dt="2022-10-15T11:42:16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2A76F12D-2985-47C3-A07C-9F03DD159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24F83A19-1DC2-46DB-B3A1-ECF7C417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69445E-4865-4573-800A-5536F9B73983}" type="datetime1">
              <a:rPr lang="it-IT" smtClean="0"/>
              <a:t>17/11/2022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6A3D6289-F1C3-4041-A186-E428808BD1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E17ECA2-D3CC-4290-9914-977FED6D36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0D98A85-43CB-4CDC-8FF1-647F52B29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09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DC83FA-5952-4E08-9B98-6323839E1646}" type="datetime1">
              <a:rPr lang="it-IT" noProof="0" smtClean="0"/>
              <a:t>17/11/2022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3B4569-3B6E-468D-B981-DA515F47BCE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38208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3B4569-3B6E-468D-B981-DA515F47BCE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56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67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0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5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15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6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2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29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76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73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Macchia di colori su una superficie bianca">
            <a:extLst>
              <a:ext uri="{FF2B5EF4-FFF2-40B4-BE49-F238E27FC236}">
                <a16:creationId xmlns:a16="http://schemas.microsoft.com/office/drawing/2014/main" xmlns="" id="{DB62CE1E-AF8D-C628-A390-D1F3B27F2E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2334" r="-1" b="22646"/>
          <a:stretch/>
        </p:blipFill>
        <p:spPr>
          <a:xfrm>
            <a:off x="-136637" y="-41743"/>
            <a:ext cx="12328637" cy="68579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0B83909-0FBF-39A7-A533-BFD503AD50FA}"/>
              </a:ext>
            </a:extLst>
          </p:cNvPr>
          <p:cNvSpPr txBox="1"/>
          <p:nvPr/>
        </p:nvSpPr>
        <p:spPr>
          <a:xfrm>
            <a:off x="4512816" y="4877255"/>
            <a:ext cx="7679184" cy="1938992"/>
          </a:xfrm>
          <a:prstGeom prst="rect">
            <a:avLst/>
          </a:prstGeom>
          <a:gradFill>
            <a:gsLst>
              <a:gs pos="23849">
                <a:schemeClr val="accent2">
                  <a:lumMod val="60000"/>
                  <a:lumOff val="40000"/>
                </a:schemeClr>
              </a:gs>
              <a:gs pos="699">
                <a:srgbClr val="FF0000"/>
              </a:gs>
              <a:gs pos="47000">
                <a:srgbClr val="FFFF00"/>
              </a:gs>
              <a:gs pos="83000">
                <a:srgbClr val="00B0F0"/>
              </a:gs>
              <a:gs pos="66000">
                <a:srgbClr val="8BFA14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eiryo"/>
                <a:ea typeface="Meiryo"/>
              </a:rPr>
              <a:t>Il Comitato Genitori</a:t>
            </a:r>
          </a:p>
          <a:p>
            <a:pPr algn="ctr"/>
            <a:r>
              <a:rPr lang="it-IT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eiryo"/>
                <a:ea typeface="Meiryo"/>
              </a:rPr>
              <a:t>dell’Istituto Comprensivo di Gavardo</a:t>
            </a:r>
            <a:endParaRPr lang="it-IT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WhatsApp Audio 2022-10-15 at 14.05.13">
            <a:hlinkClick r:id="" action="ppaction://media"/>
            <a:extLst>
              <a:ext uri="{FF2B5EF4-FFF2-40B4-BE49-F238E27FC236}">
                <a16:creationId xmlns:a16="http://schemas.microsoft.com/office/drawing/2014/main" xmlns="" id="{EF2412CD-8975-5E1C-8CAF-57151CF1C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5E1AC81-83F2-45A8-9054-15570F4E25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B15AA7C5-9BFE-4B90-A119-467AFACE9E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944AB87D-35AF-4719-9940-5822E77023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E8B33BE3-7890-4628-9322-7EFBA3375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01AD3ECF-519E-45E2-99DA-F5C1B50715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C050E700-0FF1-4D25-B54C-84BA04FCDC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720D9C11-F5C9-41B0-B2F2-EE20BC3D0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623A9DA0-857E-4CDE-80EA-F30F1CE55C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C48B8F4C-2C83-46F6-AFCD-58166AEB18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34C3795-C44D-41A7-A8F6-891387A66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91CC36F4-5DFA-4954-B354-97B180E98F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7087A08E-C024-457D-8F99-1F340CED61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CFBC61-7F57-45D7-860E-BF51B0EDA5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2591C3DB-4880-431E-BC3D-37F1378AC5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xmlns="" id="{79557EFE-4199-4E24-8A13-1B9CC1715A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0B965615-6052-4907-A136-9CAD14604C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xmlns="" id="{F788FFC4-205D-47C1-91E7-DD1A52E0A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xmlns="" id="{462FADD6-C927-46ED-A6E6-273B35C2F1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xmlns="" id="{AF64005E-134D-4444-9425-FB1C188985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xmlns="" id="{E2565CA7-A8CB-463D-8D25-4F41235BC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xmlns="" id="{41ABBFC0-4EEA-4634-A73B-945729D6BA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xmlns="" id="{E422F11F-726A-4A93-9D1B-B1400B061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BF129BC-EA9E-4D20-898B-399F7727D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CFF42BAE-3249-46C8-9108-A83C87206B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xmlns="" id="{4DDE2BA8-4174-4A99-BB09-0BA28F2685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A893933-F7DD-4DA6-85C7-4CFF58741E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F3C5918A-1DC5-4CF3-AA27-00AA3088A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B786683A-6FD6-4BF7-B3B0-DC3976773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05169E50-59FB-4AEE-B61D-44A882A4C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117C30F0-5A38-4B60-B632-3AF7C2780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A200CBA5-3F2B-4AAC-9F86-99AFECC19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A214857F-67F0-7011-0E23-C97017F9BDD3}"/>
              </a:ext>
            </a:extLst>
          </p:cNvPr>
          <p:cNvSpPr txBox="1"/>
          <p:nvPr/>
        </p:nvSpPr>
        <p:spPr>
          <a:xfrm>
            <a:off x="287098" y="73796"/>
            <a:ext cx="8255931" cy="673086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3000" dirty="0">
                <a:latin typeface="Meiryo"/>
                <a:ea typeface="Meiryo"/>
              </a:rPr>
              <a:t>Se </a:t>
            </a:r>
            <a:r>
              <a:rPr lang="en-US" sz="3000" dirty="0" err="1">
                <a:latin typeface="Meiryo"/>
                <a:ea typeface="Meiryo"/>
              </a:rPr>
              <a:t>hai</a:t>
            </a:r>
            <a:r>
              <a:rPr lang="en-US" sz="3000" dirty="0">
                <a:latin typeface="Meiryo"/>
                <a:ea typeface="Meiryo"/>
              </a:rPr>
              <a:t> un poco di tempo libero e </a:t>
            </a:r>
            <a:r>
              <a:rPr lang="en-US" sz="3000" dirty="0" err="1">
                <a:latin typeface="Meiryo"/>
                <a:ea typeface="Meiryo"/>
              </a:rPr>
              <a:t>ti</a:t>
            </a:r>
            <a:r>
              <a:rPr lang="en-US" sz="3000" dirty="0">
                <a:latin typeface="Meiryo"/>
                <a:ea typeface="Meiryo"/>
              </a:rPr>
              <a:t> </a:t>
            </a:r>
            <a:r>
              <a:rPr lang="en-US" sz="3000" dirty="0" err="1">
                <a:latin typeface="Meiryo"/>
                <a:ea typeface="Meiryo"/>
              </a:rPr>
              <a:t>va</a:t>
            </a:r>
            <a:r>
              <a:rPr lang="en-US" sz="3000" dirty="0">
                <a:latin typeface="Meiryo"/>
                <a:ea typeface="Meiryo"/>
              </a:rPr>
              <a:t> di </a:t>
            </a:r>
            <a:r>
              <a:rPr lang="en-US" sz="3000" dirty="0" err="1">
                <a:latin typeface="Meiryo"/>
                <a:ea typeface="Meiryo"/>
              </a:rPr>
              <a:t>buttarti</a:t>
            </a:r>
            <a:r>
              <a:rPr lang="en-US" sz="3000" dirty="0">
                <a:latin typeface="Meiryo"/>
                <a:ea typeface="Meiryo"/>
              </a:rPr>
              <a:t> in </a:t>
            </a:r>
            <a:r>
              <a:rPr lang="en-US" sz="3000" dirty="0" err="1">
                <a:latin typeface="Meiryo"/>
                <a:ea typeface="Meiryo"/>
              </a:rPr>
              <a:t>questa</a:t>
            </a:r>
            <a:r>
              <a:rPr lang="en-US" sz="3000" dirty="0">
                <a:latin typeface="Meiryo"/>
                <a:ea typeface="Meiryo"/>
              </a:rPr>
              <a:t> </a:t>
            </a:r>
            <a:r>
              <a:rPr lang="en-US" sz="3000" dirty="0" err="1">
                <a:latin typeface="Meiryo"/>
                <a:ea typeface="Meiryo"/>
              </a:rPr>
              <a:t>avventura</a:t>
            </a:r>
            <a:r>
              <a:rPr lang="en-US" sz="3000" dirty="0">
                <a:latin typeface="Meiryo"/>
                <a:ea typeface="Meiryo"/>
              </a:rPr>
              <a:t> con </a:t>
            </a:r>
            <a:r>
              <a:rPr lang="en-US" sz="3000" dirty="0" err="1">
                <a:latin typeface="Meiryo"/>
                <a:ea typeface="Meiryo"/>
              </a:rPr>
              <a:t>noi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r>
              <a:rPr lang="en-US" sz="3000" dirty="0">
                <a:latin typeface="Meiryo"/>
                <a:ea typeface="Meiryo"/>
              </a:rPr>
              <a:t>non </a:t>
            </a:r>
            <a:r>
              <a:rPr lang="en-US" sz="3000" dirty="0" err="1">
                <a:latin typeface="Meiryo"/>
                <a:ea typeface="Meiryo"/>
              </a:rPr>
              <a:t>esitare</a:t>
            </a:r>
            <a:r>
              <a:rPr lang="en-US" sz="3000" dirty="0">
                <a:latin typeface="Meiryo"/>
                <a:ea typeface="Meiryo"/>
              </a:rPr>
              <a:t> a </a:t>
            </a:r>
            <a:r>
              <a:rPr lang="en-US" sz="3000" dirty="0" err="1">
                <a:latin typeface="Meiryo"/>
                <a:ea typeface="Meiryo"/>
              </a:rPr>
              <a:t>contattarci</a:t>
            </a:r>
            <a:endParaRPr lang="en-US" sz="3000" dirty="0">
              <a:latin typeface="Meiryo"/>
              <a:ea typeface="Meiryo"/>
            </a:endParaRP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endParaRPr lang="en-US" sz="3000" dirty="0">
              <a:latin typeface="Meiryo"/>
              <a:ea typeface="Meiryo"/>
            </a:endParaRP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endParaRPr lang="en-US" sz="3000" dirty="0">
              <a:latin typeface="Meiryo"/>
              <a:ea typeface="Meiryo"/>
            </a:endParaRP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endParaRPr lang="en-US" sz="3000" dirty="0">
              <a:latin typeface="Meiryo"/>
              <a:ea typeface="Meiryo"/>
            </a:endParaRP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3000" dirty="0">
                <a:solidFill>
                  <a:srgbClr val="0070C0"/>
                </a:solidFill>
                <a:latin typeface="Meiryo"/>
                <a:ea typeface="Meiryo"/>
              </a:rPr>
              <a:t>gavardocomitatogenitori@gmail.com</a:t>
            </a:r>
          </a:p>
        </p:txBody>
      </p:sp>
    </p:spTree>
    <p:extLst>
      <p:ext uri="{BB962C8B-B14F-4D97-AF65-F5344CB8AC3E}">
        <p14:creationId xmlns:p14="http://schemas.microsoft.com/office/powerpoint/2010/main" val="3117629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0000">
        <p15:prstTrans prst="origami"/>
      </p:transition>
    </mc:Choice>
    <mc:Fallback xmlns=""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5E1AC81-83F2-45A8-9054-15570F4E25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B15AA7C5-9BFE-4B90-A119-467AFACE9E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944AB87D-35AF-4719-9940-5822E77023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E8B33BE3-7890-4628-9322-7EFBA3375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01AD3ECF-519E-45E2-99DA-F5C1B50715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C050E700-0FF1-4D25-B54C-84BA04FCDC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20D9C11-F5C9-41B0-B2F2-EE20BC3D0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623A9DA0-857E-4CDE-80EA-F30F1CE55C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C48B8F4C-2C83-46F6-AFCD-58166AEB18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234C3795-C44D-41A7-A8F6-891387A66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91CC36F4-5DFA-4954-B354-97B180E98F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7087A08E-C024-457D-8F99-1F340CED61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61CFBC61-7F57-45D7-860E-BF51B0EDA5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2591C3DB-4880-431E-BC3D-37F1378AC5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79557EFE-4199-4E24-8A13-1B9CC1715A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0B965615-6052-4907-A136-9CAD14604C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F788FFC4-205D-47C1-91E7-DD1A52E0A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462FADD6-C927-46ED-A6E6-273B35C2F1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AF64005E-134D-4444-9425-FB1C188985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xmlns="" id="{E2565CA7-A8CB-463D-8D25-4F41235BC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xmlns="" id="{41ABBFC0-4EEA-4634-A73B-945729D6BA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xmlns="" id="{E422F11F-726A-4A93-9D1B-B1400B061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BF129BC-EA9E-4D20-898B-399F7727D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CFF42BAE-3249-46C8-9108-A83C87206B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xmlns="" id="{4DDE2BA8-4174-4A99-BB09-0BA28F2685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A893933-F7DD-4DA6-85C7-4CFF58741E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F3C5918A-1DC5-4CF3-AA27-00AA3088A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B786683A-6FD6-4BF7-B3B0-DC3976773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05169E50-59FB-4AEE-B61D-44A882A4C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117C30F0-5A38-4B60-B632-3AF7C2780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A200CBA5-3F2B-4AAC-9F86-99AFECC19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7E464C3B-8EC6-7829-7B3D-43392F7D2F64}"/>
              </a:ext>
            </a:extLst>
          </p:cNvPr>
          <p:cNvSpPr txBox="1"/>
          <p:nvPr/>
        </p:nvSpPr>
        <p:spPr>
          <a:xfrm>
            <a:off x="454111" y="585275"/>
            <a:ext cx="6293520" cy="6766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2800" dirty="0" err="1"/>
              <a:t>Abbiamo</a:t>
            </a:r>
            <a:r>
              <a:rPr lang="en-US" sz="2800" dirty="0"/>
              <a:t> </a:t>
            </a:r>
            <a:r>
              <a:rPr lang="en-US" sz="2800" dirty="0" err="1"/>
              <a:t>dimenticato</a:t>
            </a:r>
            <a:r>
              <a:rPr lang="en-US" sz="2800" dirty="0"/>
              <a:t> di </a:t>
            </a:r>
            <a:r>
              <a:rPr lang="en-US" sz="2800" dirty="0" err="1"/>
              <a:t>dirvi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...</a:t>
            </a:r>
            <a:endParaRPr lang="it-IT" sz="28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A8125A5-1C1D-3555-FFD9-D958BB66F4FA}"/>
              </a:ext>
            </a:extLst>
          </p:cNvPr>
          <p:cNvSpPr txBox="1"/>
          <p:nvPr/>
        </p:nvSpPr>
        <p:spPr>
          <a:xfrm>
            <a:off x="884650" y="1860637"/>
            <a:ext cx="1152133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it-IT" sz="4800" dirty="0"/>
              <a:t>...siamo una bella squadra, ci diamo da fare, ma ci divertiamo anche tanto!!!</a:t>
            </a:r>
          </a:p>
        </p:txBody>
      </p:sp>
      <p:pic>
        <p:nvPicPr>
          <p:cNvPr id="5" name="Immagine 5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xmlns="" id="{2A34047F-E4CA-C928-1201-FC5E32771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4236687"/>
            <a:ext cx="2743200" cy="25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30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5E1AC81-83F2-45A8-9054-15570F4E25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B15AA7C5-9BFE-4B90-A119-467AFACE9E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944AB87D-35AF-4719-9940-5822E77023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E8B33BE3-7890-4628-9322-7EFBA3375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01AD3ECF-519E-45E2-99DA-F5C1B50715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C050E700-0FF1-4D25-B54C-84BA04FCDC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20D9C11-F5C9-41B0-B2F2-EE20BC3D0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623A9DA0-857E-4CDE-80EA-F30F1CE55C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C48B8F4C-2C83-46F6-AFCD-58166AEB18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234C3795-C44D-41A7-A8F6-891387A66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91CC36F4-5DFA-4954-B354-97B180E98F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7087A08E-C024-457D-8F99-1F340CED61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61CFBC61-7F57-45D7-860E-BF51B0EDA5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2591C3DB-4880-431E-BC3D-37F1378AC5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79557EFE-4199-4E24-8A13-1B9CC1715A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0B965615-6052-4907-A136-9CAD14604C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F788FFC4-205D-47C1-91E7-DD1A52E0A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462FADD6-C927-46ED-A6E6-273B35C2F1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AF64005E-134D-4444-9425-FB1C188985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xmlns="" id="{E2565CA7-A8CB-463D-8D25-4F41235BC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xmlns="" id="{41ABBFC0-4EEA-4634-A73B-945729D6BA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xmlns="" id="{E422F11F-726A-4A93-9D1B-B1400B061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BF129BC-EA9E-4D20-898B-399F7727D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CFF42BAE-3249-46C8-9108-A83C87206B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xmlns="" id="{4DDE2BA8-4174-4A99-BB09-0BA28F2685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4A893933-F7DD-4DA6-85C7-4CFF58741E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F3C5918A-1DC5-4CF3-AA27-00AA3088A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B786683A-6FD6-4BF7-B3B0-DC3976773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05169E50-59FB-4AEE-B61D-44A882A4C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117C30F0-5A38-4B60-B632-3AF7C2780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A200CBA5-3F2B-4AAC-9F86-99AFECC19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7E464C3B-8EC6-7829-7B3D-43392F7D2F64}"/>
              </a:ext>
            </a:extLst>
          </p:cNvPr>
          <p:cNvSpPr txBox="1"/>
          <p:nvPr/>
        </p:nvSpPr>
        <p:spPr>
          <a:xfrm>
            <a:off x="454111" y="585275"/>
            <a:ext cx="6293520" cy="6766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endParaRPr lang="it-IT" sz="28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C0FB8D79-9C9C-A226-AB3C-E00953FB476E}"/>
              </a:ext>
            </a:extLst>
          </p:cNvPr>
          <p:cNvSpPr/>
          <p:nvPr/>
        </p:nvSpPr>
        <p:spPr>
          <a:xfrm>
            <a:off x="1018462" y="2967335"/>
            <a:ext cx="10155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99775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4DB7353-7D7A-431B-A5B6-A3845E6F2B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9E8D15D6-6183-4BE1-A315-C7EC9C1A53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2A253FA-4E60-4B4D-94B0-93ECFCF30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E1B39AD1-11BD-457B-822C-A873607F41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C286005-78D5-4BE4-AA8B-75CDC07E78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09E4A22D-7E83-4F24-97FE-931A93CACC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4351E96B-8DD4-4D5E-A9F0-C47F5F3378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BFF78610-2475-4756-9EC8-5DA7D8902D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C7ACAE44-681D-4CBC-B2AB-E5131DF5A8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CA22E4A0-73AA-4722-9C16-F3AF9A33E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BB36E626-EBEB-41C0-B224-8DB049DB4D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D603DEC5-BED4-4DB6-A253-F61CC36742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86AE9DE6-CA9A-479B-A0FB-0E1BAC7A65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16CB8DC8-E75F-4574-A290-AAB7031BE8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xmlns="" id="{1CA657E1-3A52-4C23-AA47-EBB2D5C414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ED4F701B-2A93-464F-A673-54EED5C4C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xmlns="" id="{9977C34F-F6C9-4749-B201-7B928802D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xmlns="" id="{3A913E6B-DBE9-4291-A34C-36069ECB8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xmlns="" id="{7D415C04-AB5C-4B76-9E49-EEBAEE64D0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xmlns="" id="{151FDC11-E872-4EAE-A597-822F9FE170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B24766B-81CA-44C7-BF11-77A12BA4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1A2F9962-DEB8-461C-8B4C-C0ED0D8A7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C0672E08-EB09-4B8E-8522-24BBC2CFFD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447AB64-F3EC-4A1F-BFD4-F0F9DB3DAD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6BDBA639-2A71-4A60-A71A-FF1836F54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E208A8B-5EBD-4532-BE72-26414FA7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xmlns="" id="{15D09196-B338-4AB5-A71B-CFD5FFCA62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F50B4463-128A-4677-A285-C017E6C543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1D9B95CD-F023-4DFA-9678-1E02713F74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xmlns="" id="{1DDF47A8-BE7B-43F3-A500-F5A4656D83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xmlns="" id="{2DD394DE-76FB-42F8-85F2-FD436F423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xmlns="" id="{B95F2EFB-87E6-4400-AAF3-7EB8B4F15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xmlns="" id="{1D463476-2BC7-418C-9D6F-51444B11A7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xmlns="" id="{24011122-2495-478A-81BF-ABBDEA1DA8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xmlns="" id="{C79E87C5-E5B3-476B-B539-FC9CF4A33B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xmlns="" id="{956029CA-2B38-434D-9044-5FF3A1ECD1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xmlns="" id="{9514CFB6-E8DB-43DC-B1CD-9CC2D4B27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xmlns="" id="{BD8C1FC8-E550-45BE-9F30-822BAB3781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xmlns="" id="{D1646B5D-A7B7-41EC-9591-0E0C0F4F94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xmlns="" id="{E2118E93-481E-4843-987E-378187AA37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xmlns="" id="{77038464-F4E2-47EC-A87F-18469191E3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xmlns="" id="{FB3BBEB1-E146-408F-95B7-EE2F269DE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xmlns="" id="{C765B285-56EC-47FC-B116-274EBBD61A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xmlns="" id="{CB4A6191-6913-42EA-905E-8A174AE2C9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xmlns="" id="{8ADEEF92-F481-475A-845C-5E940F0D55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D9C506D7-84CB-4057-A44A-465313E78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Oval 32">
            <a:extLst>
              <a:ext uri="{FF2B5EF4-FFF2-40B4-BE49-F238E27FC236}">
                <a16:creationId xmlns:a16="http://schemas.microsoft.com/office/drawing/2014/main" xmlns="" id="{7842FC68-61FD-4700-8A22-BB8B07188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230412-6367-614E-7D37-6D4DA369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044" y="3564961"/>
            <a:ext cx="6959446" cy="1662475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dirty="0"/>
              <a:t>CHI SIAMO?</a:t>
            </a:r>
            <a:br>
              <a:rPr lang="en-US" sz="4400" dirty="0"/>
            </a:br>
            <a:r>
              <a:rPr lang="en-US" sz="4400" dirty="0" err="1"/>
              <a:t>Siamo</a:t>
            </a:r>
            <a:r>
              <a:rPr lang="en-US" sz="4400" dirty="0"/>
              <a:t> un </a:t>
            </a:r>
            <a:r>
              <a:rPr lang="en-US" sz="4400" dirty="0" err="1"/>
              <a:t>gruppo</a:t>
            </a:r>
            <a:r>
              <a:rPr lang="en-US" sz="4400" dirty="0"/>
              <a:t> di </a:t>
            </a:r>
            <a:r>
              <a:rPr lang="en-US" sz="4400" dirty="0" err="1"/>
              <a:t>genitori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 err="1"/>
              <a:t>che</a:t>
            </a:r>
            <a:r>
              <a:rPr lang="en-US" sz="4400" dirty="0"/>
              <a:t> ha </a:t>
            </a:r>
            <a:r>
              <a:rPr lang="en-US" sz="4400" dirty="0" err="1"/>
              <a:t>voglia</a:t>
            </a:r>
            <a:r>
              <a:rPr lang="en-US" sz="4400" dirty="0"/>
              <a:t> di </a:t>
            </a:r>
            <a:r>
              <a:rPr lang="en-US" sz="4400" dirty="0" err="1"/>
              <a:t>mettersi</a:t>
            </a:r>
            <a:r>
              <a:rPr lang="en-US" sz="4400" dirty="0"/>
              <a:t> in </a:t>
            </a:r>
            <a:r>
              <a:rPr lang="en-US" sz="4400" dirty="0" err="1"/>
              <a:t>gioco</a:t>
            </a:r>
            <a:r>
              <a:rPr lang="en-US" sz="4400" dirty="0"/>
              <a:t> per </a:t>
            </a:r>
            <a:r>
              <a:rPr lang="en-US" sz="4400" dirty="0" err="1"/>
              <a:t>promuovere</a:t>
            </a:r>
            <a:r>
              <a:rPr lang="en-US" sz="4400" dirty="0"/>
              <a:t> </a:t>
            </a:r>
            <a:r>
              <a:rPr lang="en-US" sz="4400" dirty="0" err="1"/>
              <a:t>eventi</a:t>
            </a:r>
            <a:r>
              <a:rPr lang="en-US" sz="4400" dirty="0"/>
              <a:t> ed </a:t>
            </a:r>
            <a:r>
              <a:rPr lang="en-US" sz="4400" dirty="0" err="1"/>
              <a:t>attività</a:t>
            </a:r>
            <a:r>
              <a:rPr lang="en-US" sz="4400" dirty="0"/>
              <a:t> </a:t>
            </a:r>
            <a:r>
              <a:rPr lang="en-US" sz="4400" dirty="0" err="1"/>
              <a:t>che</a:t>
            </a:r>
            <a:r>
              <a:rPr lang="en-US" sz="4400" dirty="0"/>
              <a:t> </a:t>
            </a:r>
            <a:r>
              <a:rPr lang="en-US" sz="4400" dirty="0" err="1"/>
              <a:t>aumentino</a:t>
            </a:r>
            <a:r>
              <a:rPr lang="en-US" sz="4400" dirty="0"/>
              <a:t> il </a:t>
            </a:r>
            <a:r>
              <a:rPr lang="en-US" sz="4400" dirty="0" err="1"/>
              <a:t>benessere</a:t>
            </a:r>
            <a:r>
              <a:rPr lang="en-US" sz="4400" dirty="0"/>
              <a:t> </a:t>
            </a:r>
            <a:r>
              <a:rPr lang="en-US" sz="4400" dirty="0" err="1"/>
              <a:t>dei</a:t>
            </a:r>
            <a:r>
              <a:rPr lang="en-US" sz="4400" dirty="0"/>
              <a:t> </a:t>
            </a:r>
            <a:r>
              <a:rPr lang="en-US" sz="4400" dirty="0" err="1"/>
              <a:t>nostri</a:t>
            </a:r>
            <a:r>
              <a:rPr lang="en-US" sz="4400" dirty="0"/>
              <a:t> </a:t>
            </a:r>
            <a:r>
              <a:rPr lang="en-US" sz="4400" dirty="0" err="1"/>
              <a:t>ragazzi</a:t>
            </a:r>
            <a:r>
              <a:rPr lang="en-US" sz="4400" dirty="0"/>
              <a:t> </a:t>
            </a:r>
            <a:r>
              <a:rPr lang="en-US" sz="4400" dirty="0" err="1"/>
              <a:t>nella</a:t>
            </a:r>
            <a:r>
              <a:rPr lang="en-US" sz="4400" dirty="0"/>
              <a:t> vita </a:t>
            </a:r>
            <a:r>
              <a:rPr lang="en-US" sz="4400" dirty="0" err="1"/>
              <a:t>scolastica</a:t>
            </a:r>
            <a:endParaRPr lang="en-US" sz="4400" dirty="0" err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6685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fractur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31EAD11-E8EF-A1BC-C13F-8DF83C80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24" y="2329048"/>
            <a:ext cx="3501196" cy="2456442"/>
          </a:xfrm>
        </p:spPr>
        <p:txBody>
          <a:bodyPr>
            <a:normAutofit/>
          </a:bodyPr>
          <a:lstStyle/>
          <a:p>
            <a:r>
              <a:rPr lang="it-IT" b="1" dirty="0">
                <a:latin typeface="Meiryo"/>
                <a:ea typeface="Meiryo"/>
                <a:cs typeface="Calibri Light"/>
              </a:rPr>
              <a:t>COSA FACCIAMO?</a:t>
            </a:r>
            <a:endParaRPr lang="it-IT" b="1" dirty="0">
              <a:latin typeface="Meiryo"/>
              <a:ea typeface="Meiryo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1461ADE3-C122-1199-8B2B-C4E596EE2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20000">
            <a:off x="5121058" y="1411377"/>
            <a:ext cx="6615830" cy="33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45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rush"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5E494EF-EB25-188C-D959-D281F0AF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Meiryo"/>
                <a:ea typeface="Meiryo"/>
                <a:cs typeface="Calibri Light"/>
              </a:rPr>
              <a:t>COSA FACCIAMO?</a:t>
            </a:r>
            <a:endParaRPr lang="it-IT" dirty="0">
              <a:latin typeface="Meiryo"/>
              <a:ea typeface="Meiryo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4F37FCB-E2DA-D2A1-0478-87FEE86AE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 confrontiamo tra noi al fine di individuare iniziative, attività, esperienze che coinvolgano i ragazzi dell’IC di Gavardo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2A8E218-14D6-2B3C-605F-B9E863E38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23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airplane"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5E494EF-EB25-188C-D959-D281F0AF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Meiryo"/>
                <a:ea typeface="Meiryo"/>
                <a:cs typeface="Calibri Light"/>
              </a:rPr>
              <a:t>COSA FACCIAMO?</a:t>
            </a:r>
            <a:endParaRPr lang="it-IT" dirty="0">
              <a:latin typeface="Meiryo"/>
              <a:ea typeface="Meiryo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4F37FCB-E2DA-D2A1-0478-87FEE86AE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Incontriamo altre realtà territoriali (Comune, Associazioni ecc...) al fine di creare occasioni di scambio e collaborazione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2A8E218-14D6-2B3C-605F-B9E863E38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9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5E494EF-EB25-188C-D959-D281F0AF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Meiryo"/>
                <a:ea typeface="Meiryo"/>
                <a:cs typeface="Calibri Light"/>
              </a:rPr>
              <a:t>COSA FACCIAMO?</a:t>
            </a:r>
            <a:endParaRPr lang="it-IT" dirty="0">
              <a:latin typeface="Meiryo"/>
              <a:ea typeface="Meiryo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4F37FCB-E2DA-D2A1-0478-87FEE86AE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Proponiamo sottoscrizioni a premi al fine di raccogliere fondi per sostenere i vari plessi scolastici dell’IC di Gavardo o le attività promosse dal Comitato stesso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2A8E218-14D6-2B3C-605F-B9E863E38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58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5E494EF-EB25-188C-D959-D281F0AF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Meiryo"/>
                <a:ea typeface="Meiryo"/>
                <a:cs typeface="Calibri Light"/>
              </a:rPr>
              <a:t>COSA FACCIAMO?</a:t>
            </a:r>
            <a:endParaRPr lang="it-IT" dirty="0">
              <a:latin typeface="Meiryo"/>
              <a:ea typeface="Meiryo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4F37FCB-E2DA-D2A1-0478-87FEE86AE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Siamo sempre alla ricerca di nuove idee che vadano nell'ottica di creare nuove opportunità per i nostri ragazzi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2A8E218-14D6-2B3C-605F-B9E863E38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93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4">
            <a:extLst>
              <a:ext uri="{FF2B5EF4-FFF2-40B4-BE49-F238E27FC236}">
                <a16:creationId xmlns:a16="http://schemas.microsoft.com/office/drawing/2014/main" xmlns="" id="{2F1E8504-AFE0-BDF9-F7F6-C65A7A1B5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3" y="99468"/>
            <a:ext cx="2743200" cy="1961804"/>
          </a:xfrm>
          <a:prstGeom prst="rect">
            <a:avLst/>
          </a:prstGeom>
        </p:spPr>
      </p:pic>
      <p:pic>
        <p:nvPicPr>
          <p:cNvPr id="11" name="Immagine 11" descr="Immagine che contiene oggetto da esterni, colorato&#10;&#10;Descrizione generata automaticamente">
            <a:extLst>
              <a:ext uri="{FF2B5EF4-FFF2-40B4-BE49-F238E27FC236}">
                <a16:creationId xmlns:a16="http://schemas.microsoft.com/office/drawing/2014/main" xmlns="" id="{C1B0C5ED-35CC-A928-FD78-CF97472EE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701" y="788399"/>
            <a:ext cx="2743200" cy="1961804"/>
          </a:xfrm>
          <a:prstGeom prst="rect">
            <a:avLst/>
          </a:prstGeom>
        </p:spPr>
      </p:pic>
      <p:pic>
        <p:nvPicPr>
          <p:cNvPr id="12" name="Immagine 12" descr="Immagine che contiene oggetto da esterni, colorato&#10;&#10;Descrizione generata automaticamente">
            <a:extLst>
              <a:ext uri="{FF2B5EF4-FFF2-40B4-BE49-F238E27FC236}">
                <a16:creationId xmlns:a16="http://schemas.microsoft.com/office/drawing/2014/main" xmlns="" id="{FF5186C9-359C-6A7E-E0D9-59C51B7B9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838" y="4848920"/>
            <a:ext cx="2743200" cy="1961804"/>
          </a:xfrm>
          <a:prstGeom prst="rect">
            <a:avLst/>
          </a:prstGeom>
        </p:spPr>
      </p:pic>
      <p:pic>
        <p:nvPicPr>
          <p:cNvPr id="9" name="Immagine 9" descr="Immagine che contiene oggetto da esterni, colorato&#10;&#10;Descrizione generata automaticamente">
            <a:extLst>
              <a:ext uri="{FF2B5EF4-FFF2-40B4-BE49-F238E27FC236}">
                <a16:creationId xmlns:a16="http://schemas.microsoft.com/office/drawing/2014/main" xmlns="" id="{10AF3496-73B5-8F1A-CE7B-A7253FF87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345" y="57714"/>
            <a:ext cx="2743200" cy="1961804"/>
          </a:xfrm>
          <a:prstGeom prst="rect">
            <a:avLst/>
          </a:prstGeom>
        </p:spPr>
      </p:pic>
      <p:pic>
        <p:nvPicPr>
          <p:cNvPr id="10" name="Immagine 10" descr="Immagine che contiene oggetto da esterni, colorato&#10;&#10;Descrizione generata automaticamente">
            <a:extLst>
              <a:ext uri="{FF2B5EF4-FFF2-40B4-BE49-F238E27FC236}">
                <a16:creationId xmlns:a16="http://schemas.microsoft.com/office/drawing/2014/main" xmlns="" id="{50B246E5-C09F-641A-AA17-3C41B131C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36" y="4901112"/>
            <a:ext cx="2743200" cy="196180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3D3981C-B172-C46A-D66C-E918B30F6308}"/>
              </a:ext>
            </a:extLst>
          </p:cNvPr>
          <p:cNvSpPr txBox="1"/>
          <p:nvPr/>
        </p:nvSpPr>
        <p:spPr>
          <a:xfrm rot="-1260000">
            <a:off x="1750218" y="785812"/>
            <a:ext cx="348853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Stampa del diario scolastico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A93AB0D-49B0-419E-A2EE-951C85CFFDA9}"/>
              </a:ext>
            </a:extLst>
          </p:cNvPr>
          <p:cNvSpPr txBox="1"/>
          <p:nvPr/>
        </p:nvSpPr>
        <p:spPr>
          <a:xfrm rot="1200000">
            <a:off x="3814762" y="5079205"/>
            <a:ext cx="329803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Sottoscrizioni a premi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1DB15AA-C5D3-6463-AFE7-73019037A202}"/>
              </a:ext>
            </a:extLst>
          </p:cNvPr>
          <p:cNvSpPr txBox="1"/>
          <p:nvPr/>
        </p:nvSpPr>
        <p:spPr>
          <a:xfrm rot="1080000">
            <a:off x="6543675" y="1009650"/>
            <a:ext cx="3845718" cy="923330"/>
          </a:xfrm>
          <a:prstGeom prst="rect">
            <a:avLst/>
          </a:prstGeom>
          <a:solidFill>
            <a:srgbClr val="8BFA1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Organizzazione di feste in occasione del Natale o della fine dell'anno scolastico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9C7D441-0D56-017A-7A97-167B033A23E2}"/>
              </a:ext>
            </a:extLst>
          </p:cNvPr>
          <p:cNvSpPr txBox="1"/>
          <p:nvPr/>
        </p:nvSpPr>
        <p:spPr>
          <a:xfrm rot="-1680000">
            <a:off x="345281" y="4024312"/>
            <a:ext cx="30837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Stampa di felpe e magliette con il logo della scuola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66CAFFC-1D5C-9EAC-1FD9-150501634D23}"/>
              </a:ext>
            </a:extLst>
          </p:cNvPr>
          <p:cNvSpPr txBox="1"/>
          <p:nvPr/>
        </p:nvSpPr>
        <p:spPr>
          <a:xfrm rot="-1980000">
            <a:off x="7620000" y="3600063"/>
            <a:ext cx="2881312" cy="1754326"/>
          </a:xfrm>
          <a:prstGeom prst="rect">
            <a:avLst/>
          </a:prstGeom>
          <a:solidFill>
            <a:srgbClr val="F2811D">
              <a:alpha val="88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Organizzazione di laboratori tematici per tutti i ragazzi delle Primarie e della Secondaria dell’IC di Gavardo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D246292D-CDC6-2486-1E59-75EDAD762002}"/>
              </a:ext>
            </a:extLst>
          </p:cNvPr>
          <p:cNvSpPr txBox="1"/>
          <p:nvPr/>
        </p:nvSpPr>
        <p:spPr>
          <a:xfrm>
            <a:off x="1166812" y="2412206"/>
            <a:ext cx="989409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Meiryo"/>
                <a:ea typeface="Meiryo"/>
              </a:rPr>
              <a:t>Alcuni esempi di quanto realizzato negli ultimi anni...</a:t>
            </a:r>
          </a:p>
        </p:txBody>
      </p:sp>
    </p:spTree>
    <p:extLst>
      <p:ext uri="{BB962C8B-B14F-4D97-AF65-F5344CB8AC3E}">
        <p14:creationId xmlns:p14="http://schemas.microsoft.com/office/powerpoint/2010/main" val="2911915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prestige"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3941BDA-8D9C-6491-43E1-29273C41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366" y="2789105"/>
            <a:ext cx="5490224" cy="1689390"/>
          </a:xfrm>
        </p:spPr>
        <p:txBody>
          <a:bodyPr>
            <a:normAutofit fontScale="90000"/>
          </a:bodyPr>
          <a:lstStyle/>
          <a:p>
            <a:r>
              <a:rPr lang="it-IT" dirty="0">
                <a:cs typeface="Calibri Light"/>
              </a:rPr>
              <a:t>Fanno parte del comitato i rappresentanti dei genitori, ma le nostre riunioni sono aperte a </a:t>
            </a:r>
            <a:r>
              <a:rPr lang="it-IT" b="1" dirty="0">
                <a:cs typeface="Calibri Light"/>
              </a:rPr>
              <a:t>TUTTI</a:t>
            </a:r>
            <a:r>
              <a:rPr lang="it-IT" dirty="0">
                <a:cs typeface="Calibri Light"/>
              </a:rPr>
              <a:t> i genitori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81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A7C683C-DA35-4A0E-ADD0-CC297892D8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480F86-A978-4060-BF60-56AAB322F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39BB0-53B8-40A5-8BB9-15D2ED1AEBC9}">
  <ds:schemaRefs>
    <ds:schemaRef ds:uri="http://purl.org/dc/terms/"/>
    <ds:schemaRef ds:uri="16c05727-aa75-4e4a-9b5f-8a80a1165891"/>
    <ds:schemaRef ds:uri="http://purl.org/dc/dcmitype/"/>
    <ds:schemaRef ds:uri="230e9df3-be65-4c73-a93b-d1236ebd677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71af3243-3dd4-4a8d-8c0d-dd76da1f02a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229</Words>
  <Application>Microsoft Office PowerPoint</Application>
  <PresentationFormat>Widescreen</PresentationFormat>
  <Paragraphs>29</Paragraphs>
  <Slides>12</Slides>
  <Notes>1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  <vt:variant>
        <vt:lpstr>Presentazioni personalizzate</vt:lpstr>
      </vt:variant>
      <vt:variant>
        <vt:i4>1</vt:i4>
      </vt:variant>
    </vt:vector>
  </HeadingPairs>
  <TitlesOfParts>
    <vt:vector size="19" baseType="lpstr">
      <vt:lpstr>Calibri</vt:lpstr>
      <vt:lpstr>Calibri Light</vt:lpstr>
      <vt:lpstr>Meiryo</vt:lpstr>
      <vt:lpstr>Rockwell</vt:lpstr>
      <vt:lpstr>Wingdings</vt:lpstr>
      <vt:lpstr>Atlas</vt:lpstr>
      <vt:lpstr>Presentazione standard di PowerPoint</vt:lpstr>
      <vt:lpstr>CHI SIAMO? Siamo un gruppo di genitori  che ha voglia di mettersi in gioco per promuovere eventi ed attività che aumentino il benessere dei nostri ragazzi nella vita scolastica</vt:lpstr>
      <vt:lpstr>COSA FACCIAMO?</vt:lpstr>
      <vt:lpstr>COSA FACCIAMO?</vt:lpstr>
      <vt:lpstr>COSA FACCIAMO?</vt:lpstr>
      <vt:lpstr>COSA FACCIAMO?</vt:lpstr>
      <vt:lpstr>COSA FACCIAMO?</vt:lpstr>
      <vt:lpstr>Presentazione standard di PowerPoint</vt:lpstr>
      <vt:lpstr>Fanno parte del comitato i rappresentanti dei genitori, ma le nostre riunioni sono aperte a TUTTI i genitori</vt:lpstr>
      <vt:lpstr>Presentazione standard di PowerPoint</vt:lpstr>
      <vt:lpstr>Presentazione standard di PowerPoint</vt:lpstr>
      <vt:lpstr>Presentazione standard di PowerPoint</vt:lpstr>
      <vt:lpstr>Presentazione personalizzata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304</cp:revision>
  <dcterms:created xsi:type="dcterms:W3CDTF">2021-06-24T03:18:07Z</dcterms:created>
  <dcterms:modified xsi:type="dcterms:W3CDTF">2022-11-17T06:18:44Z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